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r" rtl="1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r" rtl="1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r" rtl="1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r" rtl="1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r" rtl="1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Slides about </a:t>
            </a:r>
            <a:r>
              <a:rPr lang="en-US" dirty="0" err="1" smtClean="0"/>
              <a:t>protista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1045698"/>
          </a:xfrm>
        </p:spPr>
        <p:txBody>
          <a:bodyPr/>
          <a:lstStyle/>
          <a:p>
            <a:r>
              <a:rPr lang="en-GB" dirty="0" err="1" smtClean="0"/>
              <a:t>Dr.</a:t>
            </a:r>
            <a:r>
              <a:rPr lang="en-GB" dirty="0" smtClean="0"/>
              <a:t> </a:t>
            </a:r>
            <a:r>
              <a:rPr lang="en-GB" dirty="0" err="1"/>
              <a:t>Hesnaa</a:t>
            </a:r>
            <a:r>
              <a:rPr lang="en-GB" dirty="0"/>
              <a:t> </a:t>
            </a:r>
            <a:r>
              <a:rPr lang="en-GB" dirty="0" err="1"/>
              <a:t>Saeed</a:t>
            </a:r>
            <a:r>
              <a:rPr lang="en-GB" dirty="0"/>
              <a:t> </a:t>
            </a:r>
            <a:r>
              <a:rPr lang="en-GB" dirty="0" smtClean="0"/>
              <a:t>Al-</a:t>
            </a:r>
            <a:r>
              <a:rPr lang="en-GB" dirty="0" err="1" smtClean="0"/>
              <a:t>Mossawi</a:t>
            </a:r>
            <a:r>
              <a:rPr lang="en-GB" dirty="0" smtClean="0"/>
              <a:t> </a:t>
            </a:r>
            <a:endParaRPr lang="ar-SA" dirty="0" smtClean="0"/>
          </a:p>
          <a:p>
            <a:endParaRPr lang="en-GB" dirty="0" smtClean="0"/>
          </a:p>
          <a:p>
            <a:endParaRPr lang="en-GB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0470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Animal like </a:t>
            </a:r>
            <a:r>
              <a:rPr lang="en-US" dirty="0" err="1" smtClean="0"/>
              <a:t>protistis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4" name="Picture 3" descr="paramecium_stain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4076700"/>
            <a:ext cx="4419600" cy="2552700"/>
          </a:xfrm>
          <a:prstGeom prst="rect">
            <a:avLst/>
          </a:prstGeom>
        </p:spPr>
      </p:pic>
      <p:pic>
        <p:nvPicPr>
          <p:cNvPr id="5" name="Picture 4" descr="paramecium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485899"/>
            <a:ext cx="4419600" cy="2590801"/>
          </a:xfrm>
          <a:prstGeom prst="rect">
            <a:avLst/>
          </a:prstGeom>
        </p:spPr>
      </p:pic>
      <p:pic>
        <p:nvPicPr>
          <p:cNvPr id="6" name="Picture 5" descr="amoeba6.jpg"/>
          <p:cNvPicPr>
            <a:picLocks noChangeAspect="1"/>
          </p:cNvPicPr>
          <p:nvPr/>
        </p:nvPicPr>
        <p:blipFill rotWithShape="1">
          <a:blip r:embed="rId4"/>
          <a:srcRect l="5761" t="8816" r="5123" b="8109"/>
          <a:stretch/>
        </p:blipFill>
        <p:spPr>
          <a:xfrm>
            <a:off x="4724400" y="1485900"/>
            <a:ext cx="4141395" cy="2590800"/>
          </a:xfrm>
          <a:prstGeom prst="rect">
            <a:avLst/>
          </a:prstGeom>
        </p:spPr>
      </p:pic>
      <p:pic>
        <p:nvPicPr>
          <p:cNvPr id="7" name="Picture 6" descr="amoeba 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4400" y="4076700"/>
            <a:ext cx="4218833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192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Plant-like Protists</a:t>
            </a:r>
          </a:p>
        </p:txBody>
      </p:sp>
      <p:pic>
        <p:nvPicPr>
          <p:cNvPr id="5" name="Picture 4" descr="alga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35038" y="1744663"/>
            <a:ext cx="3432175" cy="2481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Rhodophyt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76" b="8276"/>
          <a:stretch>
            <a:fillRect/>
          </a:stretch>
        </p:blipFill>
        <p:spPr bwMode="auto">
          <a:xfrm>
            <a:off x="5095875" y="3952875"/>
            <a:ext cx="3575050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Ascnod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3" y="4338638"/>
            <a:ext cx="3810000" cy="201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diato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9363" y="889000"/>
            <a:ext cx="3744912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058863" y="3667125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Comic Sans MS" pitchFamily="66" charset="0"/>
              </a:rPr>
              <a:t>Green Algae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334000" y="6248400"/>
            <a:ext cx="3336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Comic Sans MS" pitchFamily="66" charset="0"/>
              </a:rPr>
              <a:t>Red Algae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325563" y="6257925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Comic Sans MS" pitchFamily="66" charset="0"/>
              </a:rPr>
              <a:t>Brown Algae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5641975" y="352425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Comic Sans MS" pitchFamily="66" charset="0"/>
              </a:rPr>
              <a:t>Golden Algae</a:t>
            </a:r>
          </a:p>
        </p:txBody>
      </p:sp>
    </p:spTree>
    <p:extLst>
      <p:ext uri="{BB962C8B-B14F-4D97-AF65-F5344CB8AC3E}">
        <p14:creationId xmlns:p14="http://schemas.microsoft.com/office/powerpoint/2010/main" val="2516191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Fungus-like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Protistis</a:t>
            </a:r>
            <a:endParaRPr lang="ar-SA" dirty="0"/>
          </a:p>
        </p:txBody>
      </p:sp>
      <p:pic>
        <p:nvPicPr>
          <p:cNvPr id="4" name="Content Placeholder 3" descr="water mold on dead fish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1640926"/>
            <a:ext cx="4191000" cy="3383001"/>
          </a:xfrm>
          <a:prstGeom prst="rect">
            <a:avLst/>
          </a:prstGeom>
        </p:spPr>
      </p:pic>
      <p:pic>
        <p:nvPicPr>
          <p:cNvPr id="5" name="Picture 4" descr="potato famin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1829" y="1640926"/>
            <a:ext cx="4495800" cy="3383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3790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مخصص 3">
      <a:dk1>
        <a:sysClr val="windowText" lastClr="000000"/>
      </a:dk1>
      <a:lt1>
        <a:sysClr val="window" lastClr="FFFFFF"/>
      </a:lt1>
      <a:dk2>
        <a:srgbClr val="B4ECFC"/>
      </a:dk2>
      <a:lt2>
        <a:srgbClr val="DBF5F9"/>
      </a:lt2>
      <a:accent1>
        <a:srgbClr val="CA1667"/>
      </a:accent1>
      <a:accent2>
        <a:srgbClr val="5FF2CA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C00000"/>
      </a:hlink>
      <a:folHlink>
        <a:srgbClr val="85DFD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23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Slides about protista</vt:lpstr>
      <vt:lpstr>Animal like protistis</vt:lpstr>
      <vt:lpstr>Plant-like Protists</vt:lpstr>
      <vt:lpstr>Fungus-like Protistis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 about protista</dc:title>
  <dc:creator>حسناء الموسوي</dc:creator>
  <cp:lastModifiedBy>DR.Ahmed Saker 2o1O</cp:lastModifiedBy>
  <cp:revision>2</cp:revision>
  <dcterms:created xsi:type="dcterms:W3CDTF">2006-08-16T00:00:00Z</dcterms:created>
  <dcterms:modified xsi:type="dcterms:W3CDTF">2019-03-31T21:19:19Z</dcterms:modified>
</cp:coreProperties>
</file>